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57" r:id="rId5"/>
    <p:sldId id="258" r:id="rId6"/>
    <p:sldId id="272" r:id="rId7"/>
    <p:sldId id="274" r:id="rId8"/>
    <p:sldId id="269" r:id="rId9"/>
    <p:sldId id="262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4563" y="620689"/>
            <a:ext cx="5719925" cy="28083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Самый светлый Праздник» </a:t>
            </a:r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>Наша деятельность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74861"/>
            <a:ext cx="3272408" cy="14700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Жигалова Оксана Владимировна</a:t>
            </a:r>
          </a:p>
          <a:p>
            <a:pPr algn="l"/>
            <a:r>
              <a:rPr lang="ru-RU" sz="16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Лопатюк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Ирина Иосифовна, воспитатели</a:t>
            </a:r>
          </a:p>
          <a:p>
            <a:pPr algn="l"/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МБДОУ ДС № 9 «Малахитовая шкатулка»</a:t>
            </a:r>
          </a:p>
          <a:p>
            <a:pPr algn="l"/>
            <a:r>
              <a:rPr lang="ru-RU" sz="1600" b="1" dirty="0">
                <a:solidFill>
                  <a:prstClr val="black"/>
                </a:solidFill>
                <a:latin typeface="Times New Roman"/>
                <a:cs typeface="+mj-cs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cs typeface="+mj-cs"/>
              </a:rPr>
              <a:t>                     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34690" r="23855" b="5805"/>
          <a:stretch/>
        </p:blipFill>
        <p:spPr>
          <a:xfrm>
            <a:off x="179512" y="326786"/>
            <a:ext cx="3186460" cy="375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12160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28284"/>
            <a:ext cx="4824536" cy="308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2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279"/>
            <a:ext cx="8145595" cy="609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27800" r="13634" b="10837"/>
          <a:stretch/>
        </p:blipFill>
        <p:spPr>
          <a:xfrm>
            <a:off x="611853" y="1065764"/>
            <a:ext cx="7920294" cy="48978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36"/>
            <a:ext cx="9144000" cy="669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21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встречали Пасху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187957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52" y="836712"/>
            <a:ext cx="4200785" cy="236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5" y="3885198"/>
            <a:ext cx="4187957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83370"/>
            <a:ext cx="4191208" cy="235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41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7931224" cy="60062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раскрашивали пасхальные яйца.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4" cy="54726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19910" algn="l"/>
              </a:tabLst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19910" algn="l"/>
              </a:tabLst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" y="4268570"/>
            <a:ext cx="4451131" cy="250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09" y="4268570"/>
            <a:ext cx="4443986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8721"/>
            <a:ext cx="1827385" cy="324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8" y="724276"/>
            <a:ext cx="5796136" cy="326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3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-6360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рисовали веточки вербы.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" y="4207250"/>
            <a:ext cx="4473607" cy="251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66" y="4207250"/>
            <a:ext cx="4473607" cy="251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6" y="661667"/>
            <a:ext cx="1915360" cy="340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61667"/>
            <a:ext cx="1911430" cy="339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76" y="661667"/>
            <a:ext cx="1911430" cy="339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01" y="661666"/>
            <a:ext cx="1911431" cy="339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1641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изготавливали цыплят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9920"/>
            <a:ext cx="194421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04263"/>
            <a:ext cx="4248471" cy="238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1" y="4411569"/>
            <a:ext cx="4235481" cy="238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9" y="589920"/>
            <a:ext cx="1947723" cy="34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25" y="715253"/>
            <a:ext cx="4383688" cy="328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3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1" y="0"/>
            <a:ext cx="9144000" cy="70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279" y="149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изготавливали к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3" y="934425"/>
            <a:ext cx="1943591" cy="345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68" y="935921"/>
            <a:ext cx="1953150" cy="347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99" y="4495332"/>
            <a:ext cx="4200299" cy="236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3" y="969246"/>
            <a:ext cx="1936323" cy="344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6" y="969246"/>
            <a:ext cx="1924003" cy="342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9" y="4487226"/>
            <a:ext cx="4257040" cy="239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7013"/>
            <a:ext cx="9328150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4193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украшали Пасхальные яички.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71" y="917431"/>
            <a:ext cx="1971476" cy="350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43" y="865262"/>
            <a:ext cx="2000821" cy="355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5" y="851699"/>
            <a:ext cx="2000821" cy="355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09" y="907640"/>
            <a:ext cx="1971476" cy="350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83" y="4495136"/>
            <a:ext cx="4113414" cy="231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2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AppData\Local\Microsoft\Windows\INetCache\IE\4TDFYQXX\turquoise-top-gradient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124744"/>
            <a:ext cx="8820472" cy="496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280293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творческие результаты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«Самый светлый Праздник»  Наша деятельность</vt:lpstr>
      <vt:lpstr>Презентация PowerPoint</vt:lpstr>
      <vt:lpstr>Как мы встречали Пасху</vt:lpstr>
      <vt:lpstr>Как мы раскрашивали пасхальные яйца.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Лопатюк</dc:creator>
  <cp:lastModifiedBy>lopatukiii@gmail.com</cp:lastModifiedBy>
  <cp:revision>203</cp:revision>
  <dcterms:created xsi:type="dcterms:W3CDTF">2017-04-02T11:11:17Z</dcterms:created>
  <dcterms:modified xsi:type="dcterms:W3CDTF">2018-03-30T07:34:25Z</dcterms:modified>
</cp:coreProperties>
</file>